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7" r:id="rId2"/>
    <p:sldId id="323" r:id="rId3"/>
    <p:sldId id="312" r:id="rId4"/>
    <p:sldId id="313" r:id="rId5"/>
    <p:sldId id="314" r:id="rId6"/>
    <p:sldId id="315" r:id="rId7"/>
    <p:sldId id="318" r:id="rId8"/>
    <p:sldId id="325" r:id="rId9"/>
    <p:sldId id="324" r:id="rId10"/>
    <p:sldId id="326" r:id="rId11"/>
    <p:sldId id="328" r:id="rId12"/>
    <p:sldId id="319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4" userDrawn="1">
          <p15:clr>
            <a:srgbClr val="A4A3A4"/>
          </p15:clr>
        </p15:guide>
        <p15:guide id="2" orient="horz" pos="3744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2424" userDrawn="1">
          <p15:clr>
            <a:srgbClr val="A4A3A4"/>
          </p15:clr>
        </p15:guide>
        <p15:guide id="5" pos="3839">
          <p15:clr>
            <a:srgbClr val="A4A3A4"/>
          </p15:clr>
        </p15:guide>
        <p15:guide id="6" pos="7511" userDrawn="1">
          <p15:clr>
            <a:srgbClr val="A4A3A4"/>
          </p15:clr>
        </p15:guide>
        <p15:guide id="7" pos="335">
          <p15:clr>
            <a:srgbClr val="A4A3A4"/>
          </p15:clr>
        </p15:guide>
        <p15:guide id="8" pos="4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6"/>
    <a:srgbClr val="58595B"/>
    <a:srgbClr val="493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 autoAdjust="0"/>
    <p:restoredTop sz="93047" autoAdjust="0"/>
  </p:normalViewPr>
  <p:slideViewPr>
    <p:cSldViewPr snapToGrid="0">
      <p:cViewPr varScale="1">
        <p:scale>
          <a:sx n="109" d="100"/>
          <a:sy n="109" d="100"/>
        </p:scale>
        <p:origin x="1008" y="176"/>
      </p:cViewPr>
      <p:guideLst>
        <p:guide orient="horz" pos="3384"/>
        <p:guide orient="horz" pos="3744"/>
        <p:guide orient="horz" pos="960"/>
        <p:guide orient="horz" pos="2424"/>
        <p:guide pos="3839"/>
        <p:guide pos="7511"/>
        <p:guide pos="335"/>
        <p:guide pos="4534"/>
      </p:guideLst>
    </p:cSldViewPr>
  </p:slideViewPr>
  <p:outlineViewPr>
    <p:cViewPr>
      <p:scale>
        <a:sx n="33" d="100"/>
        <a:sy n="33" d="100"/>
      </p:scale>
      <p:origin x="0" y="1974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21AA6-70BE-4FDE-A8DC-DB381A688FD8}" type="datetimeFigureOut">
              <a:rPr lang="en-US"/>
              <a:t>1/23/19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47EA-D299-42CE-88BF-4E1035596DA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381000"/>
            <a:ext cx="4572000" cy="25730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9144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10600"/>
            <a:ext cx="4648200" cy="227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5000" y="8610600"/>
            <a:ext cx="762000" cy="227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2D9AE-7182-4680-8F79-479C4181FF08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14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600"/>
      </a:spcBef>
      <a:defRPr sz="1100" kern="1200">
        <a:solidFill>
          <a:srgbClr val="000000"/>
        </a:solidFill>
        <a:latin typeface="+mn-lt"/>
        <a:ea typeface="+mn-ea"/>
        <a:cs typeface="+mn-cs"/>
      </a:defRPr>
    </a:lvl1pPr>
    <a:lvl2pPr marL="2286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rgbClr val="000000"/>
        </a:solidFill>
        <a:latin typeface="+mn-lt"/>
        <a:ea typeface="+mn-ea"/>
        <a:cs typeface="+mn-cs"/>
      </a:defRPr>
    </a:lvl2pPr>
    <a:lvl3pPr marL="4000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rgbClr val="000000"/>
        </a:solidFill>
        <a:latin typeface="+mn-lt"/>
        <a:ea typeface="+mn-ea"/>
        <a:cs typeface="+mn-cs"/>
      </a:defRPr>
    </a:lvl3pPr>
    <a:lvl4pPr marL="5715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rgbClr val="000000"/>
        </a:solidFill>
        <a:latin typeface="+mn-lt"/>
        <a:ea typeface="+mn-ea"/>
        <a:cs typeface="+mn-cs"/>
      </a:defRPr>
    </a:lvl4pPr>
    <a:lvl5pPr marL="7429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rgbClr val="000000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2910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913573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2" y="2286000"/>
            <a:ext cx="8913573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5" y="3429451"/>
            <a:ext cx="6856121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 smtClean="0"/>
              <a:t>Click to add presenter’s name, title, division/business unit/organization and date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EA2FC9-FB8E-5643-A6BA-BB418325CE56}" type="datetime1">
              <a:rPr lang="en-US" smtClean="0"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Photo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ud Visualizations Cover"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784B1F-3BBA-104B-8346-B0C03549EF36}" type="datetime1">
              <a:t>1/23/19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sz="850" dirty="0" smtClean="0">
                <a:solidFill>
                  <a:schemeClr val="tx1"/>
                </a:solidFill>
              </a:rPr>
              <a:t>,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|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1814" y="739775"/>
            <a:ext cx="96012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31814" y="3429451"/>
            <a:ext cx="9601200" cy="251414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presenter’s name, title, division/business unit/organization and date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31762" y="2286000"/>
            <a:ext cx="9601200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51" y="1981200"/>
            <a:ext cx="11126522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4A3F-3174-7443-AD22-FBA23A5F14EA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3" y="1373741"/>
            <a:ext cx="11125199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717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3144-1D6A-2445-9792-D47E40CF5F02}" type="datetime1">
              <a:t>1/23/19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6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1446-BA10-B845-B974-E15AB801160B}" type="datetime1">
              <a:t>1/23/19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L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913573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2" y="2286000"/>
            <a:ext cx="8913573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5" y="3429451"/>
            <a:ext cx="6856121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EA2FC9-FB8E-5643-A6BA-BB418325CE56}" type="datetime1">
              <a:rPr lang="en-US" smtClean="0"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Graphic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Graphic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Photo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12189398" cy="6858000"/>
            <a:chOff x="0" y="0"/>
            <a:chExt cx="12189398" cy="6858000"/>
          </a:xfrm>
          <a:solidFill>
            <a:srgbClr val="D8E1E6"/>
          </a:solidFill>
        </p:grpSpPr>
        <p:sp>
          <p:nvSpPr>
            <p:cNvPr id="17" name="Rectangle 16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8" name="Rectangle 17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151" y="1524001"/>
            <a:ext cx="11126522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754542D-5DF7-E846-9FF1-CCD17739389B}" type="datetime1">
              <a:t>1/23/19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21422" y="6556248"/>
            <a:ext cx="2702495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4205" y="6556248"/>
            <a:ext cx="333467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 </a:t>
            </a:r>
            <a:r>
              <a:rPr lang="en-US"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chemeClr val="tx1"/>
                </a:solidFill>
              </a:rPr>
              <a:t>|</a:t>
            </a:r>
            <a:endParaRPr lang="en-US" sz="850" dirty="0">
              <a:solidFill>
                <a:schemeClr val="tx1"/>
              </a:solidFill>
            </a:endParaRPr>
          </a:p>
        </p:txBody>
      </p:sp>
      <p:pic>
        <p:nvPicPr>
          <p:cNvPr id="21" name="Picture 20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0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804" r:id="rId8"/>
    <p:sldLayoutId id="2147483799" r:id="rId9"/>
    <p:sldLayoutId id="2147483800" r:id="rId10"/>
    <p:sldLayoutId id="2147483775" r:id="rId11"/>
    <p:sldLayoutId id="2147483663" r:id="rId12"/>
    <p:sldLayoutId id="2147483654" r:id="rId13"/>
    <p:sldLayoutId id="214748378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3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2150533"/>
            <a:ext cx="10658702" cy="1821391"/>
          </a:xfrm>
        </p:spPr>
        <p:txBody>
          <a:bodyPr/>
          <a:lstStyle/>
          <a:p>
            <a:r>
              <a:rPr lang="en-US" dirty="0" smtClean="0"/>
              <a:t>Oracle Management Cloud &amp; </a:t>
            </a:r>
            <a:r>
              <a:rPr lang="en-US" dirty="0" err="1" smtClean="0"/>
              <a:t>Dyn</a:t>
            </a:r>
            <a:r>
              <a:rPr lang="en-US" dirty="0" smtClean="0"/>
              <a:t>: Increased Perimeter Protection &amp; Internal Visibility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Presenter: Dan Brett, Security Team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2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7" y="1756833"/>
            <a:ext cx="10058400" cy="34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11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8" y="902676"/>
            <a:ext cx="10599339" cy="48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869" y="736601"/>
            <a:ext cx="11529932" cy="638904"/>
          </a:xfrm>
        </p:spPr>
        <p:txBody>
          <a:bodyPr/>
          <a:lstStyle/>
          <a:p>
            <a:r>
              <a:rPr lang="en-US" sz="4000" dirty="0" smtClean="0"/>
              <a:t>OMC + </a:t>
            </a:r>
            <a:r>
              <a:rPr lang="en-US" sz="4000" dirty="0" err="1" smtClean="0"/>
              <a:t>Dyn</a:t>
            </a:r>
            <a:r>
              <a:rPr lang="en-US" sz="4000" dirty="0" smtClean="0"/>
              <a:t>: Perimeter Protection and Internal Visibility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2539651" y="2136840"/>
            <a:ext cx="2205410" cy="341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Perimeter Protection</a:t>
            </a:r>
          </a:p>
        </p:txBody>
      </p:sp>
      <p:grpSp>
        <p:nvGrpSpPr>
          <p:cNvPr id="6" name="Group 44"/>
          <p:cNvGrpSpPr/>
          <p:nvPr/>
        </p:nvGrpSpPr>
        <p:grpSpPr>
          <a:xfrm>
            <a:off x="540668" y="2711123"/>
            <a:ext cx="1322966" cy="1711324"/>
            <a:chOff x="684212" y="1828800"/>
            <a:chExt cx="1680210" cy="2152710"/>
          </a:xfrm>
        </p:grpSpPr>
        <p:pic>
          <p:nvPicPr>
            <p:cNvPr id="7" name="Picture 6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0" name="Group 56"/>
          <p:cNvGrpSpPr/>
          <p:nvPr/>
        </p:nvGrpSpPr>
        <p:grpSpPr>
          <a:xfrm>
            <a:off x="4778786" y="3046384"/>
            <a:ext cx="1326246" cy="1129024"/>
            <a:chOff x="5697007" y="1219200"/>
            <a:chExt cx="800100" cy="689747"/>
          </a:xfrm>
        </p:grpSpPr>
        <p:pic>
          <p:nvPicPr>
            <p:cNvPr id="11" name="Picture 10" descr="ic-FlatscreenMonitor-wht.png"/>
            <p:cNvPicPr>
              <a:picLocks noChangeAspect="1"/>
            </p:cNvPicPr>
            <p:nvPr/>
          </p:nvPicPr>
          <p:blipFill>
            <a:blip r:embed="rId3" cstate="print"/>
            <a:srcRect l="12500" t="25000" r="12500" b="25000"/>
            <a:stretch>
              <a:fillRect/>
            </a:stretch>
          </p:blipFill>
          <p:spPr>
            <a:xfrm>
              <a:off x="5697007" y="1219200"/>
              <a:ext cx="800100" cy="5334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784124" y="1752600"/>
              <a:ext cx="625865" cy="156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Cloud Tenancy</a:t>
              </a:r>
              <a:endParaRPr lang="en-US" sz="12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70295" y="2917565"/>
            <a:ext cx="2155936" cy="1297153"/>
            <a:chOff x="3743935" y="2241893"/>
            <a:chExt cx="1545221" cy="920877"/>
          </a:xfrm>
        </p:grpSpPr>
        <p:sp>
          <p:nvSpPr>
            <p:cNvPr id="15" name="Rectangle 14"/>
            <p:cNvSpPr/>
            <p:nvPr/>
          </p:nvSpPr>
          <p:spPr>
            <a:xfrm>
              <a:off x="3743935" y="2966122"/>
              <a:ext cx="1545221" cy="19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err="1" smtClean="0">
                  <a:ea typeface="Calibri"/>
                  <a:cs typeface="MV Boli" pitchFamily="2" charset="0"/>
                  <a:sym typeface="Calibri"/>
                </a:rPr>
                <a:t>Dyn</a:t>
              </a:r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 WAF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8168120" y="2131473"/>
            <a:ext cx="1844002" cy="341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Internal Visibility</a:t>
            </a:r>
          </a:p>
        </p:txBody>
      </p:sp>
      <p:grpSp>
        <p:nvGrpSpPr>
          <p:cNvPr id="19" name="Group 44"/>
          <p:cNvGrpSpPr/>
          <p:nvPr/>
        </p:nvGrpSpPr>
        <p:grpSpPr>
          <a:xfrm>
            <a:off x="6895297" y="2739745"/>
            <a:ext cx="1322966" cy="1711324"/>
            <a:chOff x="684212" y="1828800"/>
            <a:chExt cx="1680210" cy="2152710"/>
          </a:xfrm>
        </p:grpSpPr>
        <p:pic>
          <p:nvPicPr>
            <p:cNvPr id="20" name="Picture 19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3430165" y="4298471"/>
            <a:ext cx="15076" cy="639795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16"/>
          <p:cNvGrpSpPr/>
          <p:nvPr/>
        </p:nvGrpSpPr>
        <p:grpSpPr>
          <a:xfrm>
            <a:off x="2639641" y="5022019"/>
            <a:ext cx="1620031" cy="1303529"/>
            <a:chOff x="10655546" y="4991164"/>
            <a:chExt cx="1221230" cy="990909"/>
          </a:xfrm>
        </p:grpSpPr>
        <p:sp>
          <p:nvSpPr>
            <p:cNvPr id="28" name="Rectangle 27"/>
            <p:cNvSpPr/>
            <p:nvPr/>
          </p:nvSpPr>
          <p:spPr>
            <a:xfrm>
              <a:off x="10655546" y="5705074"/>
              <a:ext cx="12212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Log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350" y="4991164"/>
              <a:ext cx="685800" cy="6858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727474" y="2947929"/>
            <a:ext cx="1530346" cy="1315482"/>
            <a:chOff x="3902207" y="2241893"/>
            <a:chExt cx="1228676" cy="999595"/>
          </a:xfrm>
        </p:grpSpPr>
        <p:sp>
          <p:nvSpPr>
            <p:cNvPr id="31" name="Rectangle 30"/>
            <p:cNvSpPr/>
            <p:nvPr/>
          </p:nvSpPr>
          <p:spPr>
            <a:xfrm>
              <a:off x="3902207" y="2919901"/>
              <a:ext cx="1228676" cy="321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Security Monitoring </a:t>
              </a:r>
              <a:r>
                <a:rPr lang="en-US" sz="1200" b="1" kern="0" smtClean="0">
                  <a:ea typeface="Calibri"/>
                  <a:cs typeface="MV Boli" pitchFamily="2" charset="0"/>
                  <a:sym typeface="Calibri"/>
                </a:rPr>
                <a:t>&amp;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cxnSp>
        <p:nvCxnSpPr>
          <p:cNvPr id="33" name="Straight Connector 32"/>
          <p:cNvCxnSpPr/>
          <p:nvPr/>
        </p:nvCxnSpPr>
        <p:spPr>
          <a:xfrm flipH="1">
            <a:off x="8389121" y="3341589"/>
            <a:ext cx="1338353" cy="1015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022245" y="3341589"/>
            <a:ext cx="722816" cy="870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996662" y="3345943"/>
            <a:ext cx="722816" cy="870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471359" y="1912891"/>
            <a:ext cx="17417" cy="3570514"/>
          </a:xfrm>
          <a:prstGeom prst="line">
            <a:avLst/>
          </a:prstGeom>
          <a:ln w="190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2</a:t>
            </a:fld>
            <a:endParaRPr lang="uk-UA"/>
          </a:p>
        </p:txBody>
      </p:sp>
      <p:grpSp>
        <p:nvGrpSpPr>
          <p:cNvPr id="6" name="Group 44"/>
          <p:cNvGrpSpPr/>
          <p:nvPr/>
        </p:nvGrpSpPr>
        <p:grpSpPr>
          <a:xfrm>
            <a:off x="817916" y="1041829"/>
            <a:ext cx="1680210" cy="2152710"/>
            <a:chOff x="684212" y="1828800"/>
            <a:chExt cx="1680210" cy="2152710"/>
          </a:xfrm>
        </p:grpSpPr>
        <p:pic>
          <p:nvPicPr>
            <p:cNvPr id="7" name="Picture 6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2699332" y="1869884"/>
            <a:ext cx="1371600" cy="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869726" y="1301263"/>
            <a:ext cx="2155936" cy="1481819"/>
            <a:chOff x="3743935" y="2241893"/>
            <a:chExt cx="1545221" cy="1051975"/>
          </a:xfrm>
        </p:grpSpPr>
        <p:sp>
          <p:nvSpPr>
            <p:cNvPr id="11" name="Rectangle 10"/>
            <p:cNvSpPr/>
            <p:nvPr/>
          </p:nvSpPr>
          <p:spPr>
            <a:xfrm>
              <a:off x="3743935" y="2966122"/>
              <a:ext cx="1545221" cy="3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err="1" smtClean="0">
                  <a:ea typeface="Calibri"/>
                  <a:cs typeface="MV Boli" pitchFamily="2" charset="0"/>
                  <a:sym typeface="Calibri"/>
                </a:rPr>
                <a:t>Dyn</a:t>
              </a:r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 Web Application Firewall (Logs)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5780587" y="1882881"/>
            <a:ext cx="1371600" cy="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01"/>
          <p:cNvGrpSpPr/>
          <p:nvPr/>
        </p:nvGrpSpPr>
        <p:grpSpPr>
          <a:xfrm>
            <a:off x="7311167" y="1399384"/>
            <a:ext cx="1837794" cy="1242645"/>
            <a:chOff x="8422191" y="2290465"/>
            <a:chExt cx="1221230" cy="894268"/>
          </a:xfrm>
        </p:grpSpPr>
        <p:sp>
          <p:nvSpPr>
            <p:cNvPr id="15" name="Rectangle 14"/>
            <p:cNvSpPr/>
            <p:nvPr/>
          </p:nvSpPr>
          <p:spPr>
            <a:xfrm>
              <a:off x="8422191" y="2996964"/>
              <a:ext cx="1221230" cy="187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Oracle Management Cloud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763" y="2290465"/>
              <a:ext cx="685800" cy="6858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H="1" flipV="1">
            <a:off x="8463161" y="2830373"/>
            <a:ext cx="786347" cy="106168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52187" y="2830373"/>
            <a:ext cx="797601" cy="106168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16"/>
          <p:cNvGrpSpPr/>
          <p:nvPr/>
        </p:nvGrpSpPr>
        <p:grpSpPr>
          <a:xfrm>
            <a:off x="6103691" y="3974897"/>
            <a:ext cx="1620031" cy="1303529"/>
            <a:chOff x="10655546" y="4991164"/>
            <a:chExt cx="1221230" cy="990909"/>
          </a:xfrm>
        </p:grpSpPr>
        <p:sp>
          <p:nvSpPr>
            <p:cNvPr id="23" name="Rectangle 22"/>
            <p:cNvSpPr/>
            <p:nvPr/>
          </p:nvSpPr>
          <p:spPr>
            <a:xfrm>
              <a:off x="10655546" y="5705074"/>
              <a:ext cx="12212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Log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350" y="4991164"/>
              <a:ext cx="685800" cy="6858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8396770" y="3892061"/>
            <a:ext cx="1705476" cy="1435001"/>
            <a:chOff x="3902207" y="2241893"/>
            <a:chExt cx="1228676" cy="999595"/>
          </a:xfrm>
        </p:grpSpPr>
        <p:sp>
          <p:nvSpPr>
            <p:cNvPr id="26" name="Rectangle 25"/>
            <p:cNvSpPr/>
            <p:nvPr/>
          </p:nvSpPr>
          <p:spPr>
            <a:xfrm>
              <a:off x="3902207" y="2919901"/>
              <a:ext cx="1228676" cy="321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Security Monitoring </a:t>
              </a:r>
              <a:r>
                <a:rPr lang="en-US" sz="1200" b="1" kern="0" smtClean="0">
                  <a:ea typeface="Calibri"/>
                  <a:cs typeface="MV Boli" pitchFamily="2" charset="0"/>
                  <a:sym typeface="Calibri"/>
                </a:rPr>
                <a:t>&amp;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grpSp>
        <p:nvGrpSpPr>
          <p:cNvPr id="31" name="Group 102"/>
          <p:cNvGrpSpPr/>
          <p:nvPr/>
        </p:nvGrpSpPr>
        <p:grpSpPr>
          <a:xfrm>
            <a:off x="3721897" y="3974897"/>
            <a:ext cx="1665098" cy="1303529"/>
            <a:chOff x="8433914" y="5036689"/>
            <a:chExt cx="1221230" cy="951382"/>
          </a:xfrm>
        </p:grpSpPr>
        <p:sp>
          <p:nvSpPr>
            <p:cNvPr id="32" name="Rectangle 31"/>
            <p:cNvSpPr/>
            <p:nvPr/>
          </p:nvSpPr>
          <p:spPr>
            <a:xfrm>
              <a:off x="8433914" y="5756351"/>
              <a:ext cx="1221230" cy="23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Remediation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906" y="5036689"/>
              <a:ext cx="685800" cy="685800"/>
            </a:xfrm>
            <a:prstGeom prst="rect">
              <a:avLst/>
            </a:prstGeom>
          </p:spPr>
        </p:pic>
      </p:grpSp>
      <p:cxnSp>
        <p:nvCxnSpPr>
          <p:cNvPr id="34" name="Straight Connector 33"/>
          <p:cNvCxnSpPr/>
          <p:nvPr/>
        </p:nvCxnSpPr>
        <p:spPr>
          <a:xfrm flipH="1">
            <a:off x="6902908" y="5831641"/>
            <a:ext cx="2161057" cy="24168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902907" y="5388822"/>
            <a:ext cx="1" cy="466987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063965" y="5400813"/>
            <a:ext cx="1" cy="432181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03354" y="5290336"/>
            <a:ext cx="17554" cy="91208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520908" y="6166164"/>
            <a:ext cx="3480084" cy="3625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000992" y="5843725"/>
            <a:ext cx="1" cy="32243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3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" y="2246086"/>
            <a:ext cx="10058400" cy="308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057" y="1018676"/>
            <a:ext cx="9376228" cy="117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 smtClean="0"/>
              <a:t>Sample </a:t>
            </a:r>
            <a:r>
              <a:rPr lang="en-US" sz="6000" dirty="0" err="1" smtClean="0"/>
              <a:t>Dyn</a:t>
            </a:r>
            <a:r>
              <a:rPr lang="en-US" sz="6000" dirty="0" smtClean="0"/>
              <a:t> WAF Logs</a:t>
            </a:r>
          </a:p>
        </p:txBody>
      </p:sp>
    </p:spTree>
    <p:extLst>
      <p:ext uri="{BB962C8B-B14F-4D97-AF65-F5344CB8AC3E}">
        <p14:creationId xmlns:p14="http://schemas.microsoft.com/office/powerpoint/2010/main" val="7598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4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845458"/>
            <a:ext cx="10058400" cy="50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5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028700"/>
            <a:ext cx="10058400" cy="4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6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8" y="332901"/>
            <a:ext cx="6665131" cy="3061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8" y="3394488"/>
            <a:ext cx="6665131" cy="29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7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7" y="232229"/>
            <a:ext cx="10058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8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06" y="281495"/>
            <a:ext cx="5690090" cy="2825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06" y="3107266"/>
            <a:ext cx="5698067" cy="31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9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55133"/>
            <a:ext cx="10058400" cy="48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racle_16x9_2017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2"/>
        </a:solidFill>
        <a:ln w="15875">
          <a:solidFill>
            <a:schemeClr val="accent2"/>
          </a:solidFill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-16x9-2017-Core_v4b.potx" id="{88E2779B-9969-2842-AD7B-B1A34E163AC7}" vid="{69023D74-B0BF-D346-9C02-43F3E0F1DEA4}"/>
    </a:ext>
  </a:extLst>
</a:theme>
</file>

<file path=ppt/theme/theme2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4397</TotalTime>
  <Words>148</Words>
  <Application>Microsoft Macintosh PowerPoint</Application>
  <PresentationFormat>Custom</PresentationFormat>
  <Paragraphs>46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MV Boli</vt:lpstr>
      <vt:lpstr>Arial</vt:lpstr>
      <vt:lpstr>Oracle_16x9_2017</vt:lpstr>
      <vt:lpstr>Oracle Management Cloud &amp; Dyn: Increased Perimeter Protection &amp; Internal Visibility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OMC + Dyn: Perimeter Protection and Internal Visibility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Cloud Visualizations</dc:title>
  <dc:subject/>
  <dc:creator/>
  <cp:keywords/>
  <dc:description/>
  <cp:lastModifiedBy>Microsoft Office User</cp:lastModifiedBy>
  <cp:revision>180</cp:revision>
  <cp:lastPrinted>2014-07-16T02:22:57Z</cp:lastPrinted>
  <dcterms:created xsi:type="dcterms:W3CDTF">2017-08-31T12:49:53Z</dcterms:created>
  <dcterms:modified xsi:type="dcterms:W3CDTF">2019-01-23T14:55:30Z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4753136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D6.2.10</vt:lpwstr>
  </property>
</Properties>
</file>